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9" r:id="rId2"/>
    <p:sldId id="257" r:id="rId3"/>
  </p:sldIdLst>
  <p:sldSz cx="3924300" cy="7704138"/>
  <p:notesSz cx="3467100" cy="7246938"/>
  <p:defaultTextStyle>
    <a:defPPr>
      <a:defRPr lang="de-DE"/>
    </a:defPPr>
    <a:lvl1pPr marL="0" algn="l" defTabSz="664403" rtl="0" eaLnBrk="1" latinLnBrk="0" hangingPunct="1">
      <a:defRPr sz="1300" kern="1200">
        <a:solidFill>
          <a:schemeClr val="tx1"/>
        </a:solidFill>
        <a:latin typeface="+mn-lt"/>
        <a:ea typeface="+mn-ea"/>
        <a:cs typeface="+mn-cs"/>
      </a:defRPr>
    </a:lvl1pPr>
    <a:lvl2pPr marL="332202" algn="l" defTabSz="664403" rtl="0" eaLnBrk="1" latinLnBrk="0" hangingPunct="1">
      <a:defRPr sz="1300" kern="1200">
        <a:solidFill>
          <a:schemeClr val="tx1"/>
        </a:solidFill>
        <a:latin typeface="+mn-lt"/>
        <a:ea typeface="+mn-ea"/>
        <a:cs typeface="+mn-cs"/>
      </a:defRPr>
    </a:lvl2pPr>
    <a:lvl3pPr marL="664403" algn="l" defTabSz="664403" rtl="0" eaLnBrk="1" latinLnBrk="0" hangingPunct="1">
      <a:defRPr sz="1300" kern="1200">
        <a:solidFill>
          <a:schemeClr val="tx1"/>
        </a:solidFill>
        <a:latin typeface="+mn-lt"/>
        <a:ea typeface="+mn-ea"/>
        <a:cs typeface="+mn-cs"/>
      </a:defRPr>
    </a:lvl3pPr>
    <a:lvl4pPr marL="996605" algn="l" defTabSz="664403" rtl="0" eaLnBrk="1" latinLnBrk="0" hangingPunct="1">
      <a:defRPr sz="1300" kern="1200">
        <a:solidFill>
          <a:schemeClr val="tx1"/>
        </a:solidFill>
        <a:latin typeface="+mn-lt"/>
        <a:ea typeface="+mn-ea"/>
        <a:cs typeface="+mn-cs"/>
      </a:defRPr>
    </a:lvl4pPr>
    <a:lvl5pPr marL="1328806" algn="l" defTabSz="664403" rtl="0" eaLnBrk="1" latinLnBrk="0" hangingPunct="1">
      <a:defRPr sz="1300" kern="1200">
        <a:solidFill>
          <a:schemeClr val="tx1"/>
        </a:solidFill>
        <a:latin typeface="+mn-lt"/>
        <a:ea typeface="+mn-ea"/>
        <a:cs typeface="+mn-cs"/>
      </a:defRPr>
    </a:lvl5pPr>
    <a:lvl6pPr marL="1661008" algn="l" defTabSz="664403" rtl="0" eaLnBrk="1" latinLnBrk="0" hangingPunct="1">
      <a:defRPr sz="1300" kern="1200">
        <a:solidFill>
          <a:schemeClr val="tx1"/>
        </a:solidFill>
        <a:latin typeface="+mn-lt"/>
        <a:ea typeface="+mn-ea"/>
        <a:cs typeface="+mn-cs"/>
      </a:defRPr>
    </a:lvl6pPr>
    <a:lvl7pPr marL="1993209" algn="l" defTabSz="664403" rtl="0" eaLnBrk="1" latinLnBrk="0" hangingPunct="1">
      <a:defRPr sz="1300" kern="1200">
        <a:solidFill>
          <a:schemeClr val="tx1"/>
        </a:solidFill>
        <a:latin typeface="+mn-lt"/>
        <a:ea typeface="+mn-ea"/>
        <a:cs typeface="+mn-cs"/>
      </a:defRPr>
    </a:lvl7pPr>
    <a:lvl8pPr marL="2325411" algn="l" defTabSz="664403" rtl="0" eaLnBrk="1" latinLnBrk="0" hangingPunct="1">
      <a:defRPr sz="1300" kern="1200">
        <a:solidFill>
          <a:schemeClr val="tx1"/>
        </a:solidFill>
        <a:latin typeface="+mn-lt"/>
        <a:ea typeface="+mn-ea"/>
        <a:cs typeface="+mn-cs"/>
      </a:defRPr>
    </a:lvl8pPr>
    <a:lvl9pPr marL="2657612" algn="l" defTabSz="664403" rtl="0" eaLnBrk="1" latinLnBrk="0" hangingPunct="1">
      <a:defRPr sz="1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17" userDrawn="1">
          <p15:clr>
            <a:srgbClr val="A4A3A4"/>
          </p15:clr>
        </p15:guide>
        <p15:guide id="2" pos="12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715E"/>
    <a:srgbClr val="906E4E"/>
    <a:srgbClr val="885971"/>
    <a:srgbClr val="803826"/>
    <a:srgbClr val="C17EAA"/>
    <a:srgbClr val="B51D2B"/>
    <a:srgbClr val="531A22"/>
    <a:srgbClr val="A21A27"/>
    <a:srgbClr val="E03C4C"/>
    <a:srgbClr val="BC6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93" d="100"/>
          <a:sy n="93" d="100"/>
        </p:scale>
        <p:origin x="4296" y="96"/>
      </p:cViewPr>
      <p:guideLst>
        <p:guide orient="horz" pos="2517"/>
        <p:guide pos="123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1501775" cy="363538"/>
          </a:xfrm>
          <a:prstGeom prst="rect">
            <a:avLst/>
          </a:prstGeom>
        </p:spPr>
        <p:txBody>
          <a:bodyPr vert="horz" lIns="91404" tIns="45702" rIns="91404" bIns="45702" rtlCol="0"/>
          <a:lstStyle>
            <a:lvl1pPr algn="l">
              <a:defRPr sz="1200"/>
            </a:lvl1pPr>
          </a:lstStyle>
          <a:p>
            <a:endParaRPr lang="de-DE"/>
          </a:p>
        </p:txBody>
      </p:sp>
      <p:sp>
        <p:nvSpPr>
          <p:cNvPr id="3" name="Datumsplatzhalter 2"/>
          <p:cNvSpPr>
            <a:spLocks noGrp="1"/>
          </p:cNvSpPr>
          <p:nvPr>
            <p:ph type="dt" idx="1"/>
          </p:nvPr>
        </p:nvSpPr>
        <p:spPr>
          <a:xfrm>
            <a:off x="1963740" y="0"/>
            <a:ext cx="1501775" cy="363538"/>
          </a:xfrm>
          <a:prstGeom prst="rect">
            <a:avLst/>
          </a:prstGeom>
        </p:spPr>
        <p:txBody>
          <a:bodyPr vert="horz" lIns="91404" tIns="45702" rIns="91404" bIns="45702" rtlCol="0"/>
          <a:lstStyle>
            <a:lvl1pPr algn="r">
              <a:defRPr sz="1200"/>
            </a:lvl1pPr>
          </a:lstStyle>
          <a:p>
            <a:fld id="{DFDD1547-F6E1-424D-A01D-ED4514E2B436}" type="datetimeFigureOut">
              <a:rPr lang="de-DE" smtClean="0"/>
              <a:t>05.07.2026</a:t>
            </a:fld>
            <a:endParaRPr lang="de-DE"/>
          </a:p>
        </p:txBody>
      </p:sp>
      <p:sp>
        <p:nvSpPr>
          <p:cNvPr id="4" name="Folienbildplatzhalter 3"/>
          <p:cNvSpPr>
            <a:spLocks noGrp="1" noRot="1" noChangeAspect="1"/>
          </p:cNvSpPr>
          <p:nvPr>
            <p:ph type="sldImg" idx="2"/>
          </p:nvPr>
        </p:nvSpPr>
        <p:spPr>
          <a:xfrm>
            <a:off x="1111250" y="906463"/>
            <a:ext cx="1244600" cy="2444750"/>
          </a:xfrm>
          <a:prstGeom prst="rect">
            <a:avLst/>
          </a:prstGeom>
          <a:noFill/>
          <a:ln w="12700">
            <a:solidFill>
              <a:prstClr val="black"/>
            </a:solidFill>
          </a:ln>
        </p:spPr>
        <p:txBody>
          <a:bodyPr vert="horz" lIns="91404" tIns="45702" rIns="91404" bIns="45702" rtlCol="0" anchor="ctr"/>
          <a:lstStyle/>
          <a:p>
            <a:endParaRPr lang="de-DE"/>
          </a:p>
        </p:txBody>
      </p:sp>
      <p:sp>
        <p:nvSpPr>
          <p:cNvPr id="5" name="Notizenplatzhalter 4"/>
          <p:cNvSpPr>
            <a:spLocks noGrp="1"/>
          </p:cNvSpPr>
          <p:nvPr>
            <p:ph type="body" sz="quarter" idx="3"/>
          </p:nvPr>
        </p:nvSpPr>
        <p:spPr>
          <a:xfrm>
            <a:off x="346075" y="3487740"/>
            <a:ext cx="2774950" cy="2852737"/>
          </a:xfrm>
          <a:prstGeom prst="rect">
            <a:avLst/>
          </a:prstGeom>
        </p:spPr>
        <p:txBody>
          <a:bodyPr vert="horz" lIns="91404" tIns="45702" rIns="91404" bIns="45702"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6883400"/>
            <a:ext cx="1501775" cy="363538"/>
          </a:xfrm>
          <a:prstGeom prst="rect">
            <a:avLst/>
          </a:prstGeom>
        </p:spPr>
        <p:txBody>
          <a:bodyPr vert="horz" lIns="91404" tIns="45702" rIns="91404" bIns="45702" rtlCol="0" anchor="b"/>
          <a:lstStyle>
            <a:lvl1pPr algn="l">
              <a:defRPr sz="1200"/>
            </a:lvl1pPr>
          </a:lstStyle>
          <a:p>
            <a:endParaRPr lang="de-DE"/>
          </a:p>
        </p:txBody>
      </p:sp>
      <p:sp>
        <p:nvSpPr>
          <p:cNvPr id="7" name="Foliennummernplatzhalter 6"/>
          <p:cNvSpPr>
            <a:spLocks noGrp="1"/>
          </p:cNvSpPr>
          <p:nvPr>
            <p:ph type="sldNum" sz="quarter" idx="5"/>
          </p:nvPr>
        </p:nvSpPr>
        <p:spPr>
          <a:xfrm>
            <a:off x="1963740" y="6883400"/>
            <a:ext cx="1501775" cy="363538"/>
          </a:xfrm>
          <a:prstGeom prst="rect">
            <a:avLst/>
          </a:prstGeom>
        </p:spPr>
        <p:txBody>
          <a:bodyPr vert="horz" lIns="91404" tIns="45702" rIns="91404" bIns="45702" rtlCol="0" anchor="b"/>
          <a:lstStyle>
            <a:lvl1pPr algn="r">
              <a:defRPr sz="1200"/>
            </a:lvl1pPr>
          </a:lstStyle>
          <a:p>
            <a:fld id="{8D5FD061-7C01-44D5-B083-8D091F41A14C}" type="slidenum">
              <a:rPr lang="de-DE" smtClean="0"/>
              <a:t>‹Nr.›</a:t>
            </a:fld>
            <a:endParaRPr lang="de-DE"/>
          </a:p>
        </p:txBody>
      </p:sp>
    </p:spTree>
    <p:extLst>
      <p:ext uri="{BB962C8B-B14F-4D97-AF65-F5344CB8AC3E}">
        <p14:creationId xmlns:p14="http://schemas.microsoft.com/office/powerpoint/2010/main" val="16480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D5FD061-7C01-44D5-B083-8D091F41A14C}" type="slidenum">
              <a:rPr lang="de-DE" smtClean="0"/>
              <a:t>1</a:t>
            </a:fld>
            <a:endParaRPr lang="de-DE"/>
          </a:p>
        </p:txBody>
      </p:sp>
    </p:spTree>
    <p:extLst>
      <p:ext uri="{BB962C8B-B14F-4D97-AF65-F5344CB8AC3E}">
        <p14:creationId xmlns:p14="http://schemas.microsoft.com/office/powerpoint/2010/main" val="2992618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D5FD061-7C01-44D5-B083-8D091F41A14C}" type="slidenum">
              <a:rPr lang="de-DE" smtClean="0"/>
              <a:t>2</a:t>
            </a:fld>
            <a:endParaRPr lang="de-DE"/>
          </a:p>
        </p:txBody>
      </p:sp>
    </p:spTree>
    <p:extLst>
      <p:ext uri="{BB962C8B-B14F-4D97-AF65-F5344CB8AC3E}">
        <p14:creationId xmlns:p14="http://schemas.microsoft.com/office/powerpoint/2010/main" val="3128597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94323" y="2393278"/>
            <a:ext cx="3335655" cy="1651396"/>
          </a:xfrm>
        </p:spPr>
        <p:txBody>
          <a:bodyPr/>
          <a:lstStyle/>
          <a:p>
            <a:r>
              <a:rPr lang="de-DE"/>
              <a:t>Titelmasterformat durch Klicken bearbeiten</a:t>
            </a:r>
          </a:p>
        </p:txBody>
      </p:sp>
      <p:sp>
        <p:nvSpPr>
          <p:cNvPr id="3" name="Untertitel 2"/>
          <p:cNvSpPr>
            <a:spLocks noGrp="1"/>
          </p:cNvSpPr>
          <p:nvPr>
            <p:ph type="subTitle" idx="1"/>
          </p:nvPr>
        </p:nvSpPr>
        <p:spPr>
          <a:xfrm>
            <a:off x="588645" y="4365678"/>
            <a:ext cx="2747010" cy="1968835"/>
          </a:xfrm>
        </p:spPr>
        <p:txBody>
          <a:bodyPr/>
          <a:lstStyle>
            <a:lvl1pPr marL="0" indent="0" algn="ctr">
              <a:buNone/>
              <a:defRPr>
                <a:solidFill>
                  <a:schemeClr val="tx1">
                    <a:tint val="75000"/>
                  </a:schemeClr>
                </a:solidFill>
              </a:defRPr>
            </a:lvl1pPr>
            <a:lvl2pPr marL="332202" indent="0" algn="ctr">
              <a:buNone/>
              <a:defRPr>
                <a:solidFill>
                  <a:schemeClr val="tx1">
                    <a:tint val="75000"/>
                  </a:schemeClr>
                </a:solidFill>
              </a:defRPr>
            </a:lvl2pPr>
            <a:lvl3pPr marL="664403" indent="0" algn="ctr">
              <a:buNone/>
              <a:defRPr>
                <a:solidFill>
                  <a:schemeClr val="tx1">
                    <a:tint val="75000"/>
                  </a:schemeClr>
                </a:solidFill>
              </a:defRPr>
            </a:lvl3pPr>
            <a:lvl4pPr marL="996605" indent="0" algn="ctr">
              <a:buNone/>
              <a:defRPr>
                <a:solidFill>
                  <a:schemeClr val="tx1">
                    <a:tint val="75000"/>
                  </a:schemeClr>
                </a:solidFill>
              </a:defRPr>
            </a:lvl4pPr>
            <a:lvl5pPr marL="1328806" indent="0" algn="ctr">
              <a:buNone/>
              <a:defRPr>
                <a:solidFill>
                  <a:schemeClr val="tx1">
                    <a:tint val="75000"/>
                  </a:schemeClr>
                </a:solidFill>
              </a:defRPr>
            </a:lvl5pPr>
            <a:lvl6pPr marL="1661008" indent="0" algn="ctr">
              <a:buNone/>
              <a:defRPr>
                <a:solidFill>
                  <a:schemeClr val="tx1">
                    <a:tint val="75000"/>
                  </a:schemeClr>
                </a:solidFill>
              </a:defRPr>
            </a:lvl6pPr>
            <a:lvl7pPr marL="1993209" indent="0" algn="ctr">
              <a:buNone/>
              <a:defRPr>
                <a:solidFill>
                  <a:schemeClr val="tx1">
                    <a:tint val="75000"/>
                  </a:schemeClr>
                </a:solidFill>
              </a:defRPr>
            </a:lvl7pPr>
            <a:lvl8pPr marL="2325411" indent="0" algn="ctr">
              <a:buNone/>
              <a:defRPr>
                <a:solidFill>
                  <a:schemeClr val="tx1">
                    <a:tint val="75000"/>
                  </a:schemeClr>
                </a:solidFill>
              </a:defRPr>
            </a:lvl8pPr>
            <a:lvl9pPr marL="2657612"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6690A0F-7A25-46E1-8DDB-20B220437E67}" type="datetimeFigureOut">
              <a:rPr lang="de-DE" smtClean="0"/>
              <a:t>05.07.2026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3741889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6690A0F-7A25-46E1-8DDB-20B220437E67}" type="datetimeFigureOut">
              <a:rPr lang="de-DE" smtClean="0"/>
              <a:t>05.07.2026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213545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2133838" y="411958"/>
            <a:ext cx="662226" cy="876345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47162" y="411958"/>
            <a:ext cx="1921272" cy="8763457"/>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6690A0F-7A25-46E1-8DDB-20B220437E67}" type="datetimeFigureOut">
              <a:rPr lang="de-DE" smtClean="0"/>
              <a:t>05.07.2026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3274863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6690A0F-7A25-46E1-8DDB-20B220437E67}" type="datetimeFigureOut">
              <a:rPr lang="de-DE" smtClean="0"/>
              <a:t>05.07.2026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70733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09993" y="4950622"/>
            <a:ext cx="3335655" cy="1530127"/>
          </a:xfrm>
        </p:spPr>
        <p:txBody>
          <a:bodyPr anchor="t"/>
          <a:lstStyle>
            <a:lvl1pPr algn="l">
              <a:defRPr sz="2900" b="1" cap="all"/>
            </a:lvl1pPr>
          </a:lstStyle>
          <a:p>
            <a:r>
              <a:rPr lang="de-DE"/>
              <a:t>Titelmasterformat durch Klicken bearbeiten</a:t>
            </a:r>
          </a:p>
        </p:txBody>
      </p:sp>
      <p:sp>
        <p:nvSpPr>
          <p:cNvPr id="3" name="Textplatzhalter 2"/>
          <p:cNvSpPr>
            <a:spLocks noGrp="1"/>
          </p:cNvSpPr>
          <p:nvPr>
            <p:ph type="body" idx="1"/>
          </p:nvPr>
        </p:nvSpPr>
        <p:spPr>
          <a:xfrm>
            <a:off x="309993" y="3265344"/>
            <a:ext cx="3335655" cy="1685279"/>
          </a:xfrm>
        </p:spPr>
        <p:txBody>
          <a:bodyPr anchor="b"/>
          <a:lstStyle>
            <a:lvl1pPr marL="0" indent="0">
              <a:buNone/>
              <a:defRPr sz="1500">
                <a:solidFill>
                  <a:schemeClr val="tx1">
                    <a:tint val="75000"/>
                  </a:schemeClr>
                </a:solidFill>
              </a:defRPr>
            </a:lvl1pPr>
            <a:lvl2pPr marL="332202" indent="0">
              <a:buNone/>
              <a:defRPr sz="1300">
                <a:solidFill>
                  <a:schemeClr val="tx1">
                    <a:tint val="75000"/>
                  </a:schemeClr>
                </a:solidFill>
              </a:defRPr>
            </a:lvl2pPr>
            <a:lvl3pPr marL="664403" indent="0">
              <a:buNone/>
              <a:defRPr sz="1200">
                <a:solidFill>
                  <a:schemeClr val="tx1">
                    <a:tint val="75000"/>
                  </a:schemeClr>
                </a:solidFill>
              </a:defRPr>
            </a:lvl3pPr>
            <a:lvl4pPr marL="996605" indent="0">
              <a:buNone/>
              <a:defRPr sz="1000">
                <a:solidFill>
                  <a:schemeClr val="tx1">
                    <a:tint val="75000"/>
                  </a:schemeClr>
                </a:solidFill>
              </a:defRPr>
            </a:lvl4pPr>
            <a:lvl5pPr marL="1328806" indent="0">
              <a:buNone/>
              <a:defRPr sz="1000">
                <a:solidFill>
                  <a:schemeClr val="tx1">
                    <a:tint val="75000"/>
                  </a:schemeClr>
                </a:solidFill>
              </a:defRPr>
            </a:lvl5pPr>
            <a:lvl6pPr marL="1661008" indent="0">
              <a:buNone/>
              <a:defRPr sz="1000">
                <a:solidFill>
                  <a:schemeClr val="tx1">
                    <a:tint val="75000"/>
                  </a:schemeClr>
                </a:solidFill>
              </a:defRPr>
            </a:lvl6pPr>
            <a:lvl7pPr marL="1993209" indent="0">
              <a:buNone/>
              <a:defRPr sz="1000">
                <a:solidFill>
                  <a:schemeClr val="tx1">
                    <a:tint val="75000"/>
                  </a:schemeClr>
                </a:solidFill>
              </a:defRPr>
            </a:lvl7pPr>
            <a:lvl8pPr marL="2325411" indent="0">
              <a:buNone/>
              <a:defRPr sz="1000">
                <a:solidFill>
                  <a:schemeClr val="tx1">
                    <a:tint val="75000"/>
                  </a:schemeClr>
                </a:solidFill>
              </a:defRPr>
            </a:lvl8pPr>
            <a:lvl9pPr marL="2657612" indent="0">
              <a:buNone/>
              <a:defRPr sz="10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6690A0F-7A25-46E1-8DDB-20B220437E67}" type="datetimeFigureOut">
              <a:rPr lang="de-DE" smtClean="0"/>
              <a:t>05.07.2026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529603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47161" y="2396843"/>
            <a:ext cx="1291749" cy="6778572"/>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1504315" y="2396843"/>
            <a:ext cx="1291749" cy="6778572"/>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6690A0F-7A25-46E1-8DDB-20B220437E67}" type="datetimeFigureOut">
              <a:rPr lang="de-DE" smtClean="0"/>
              <a:t>05.07.2026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363255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96215" y="308523"/>
            <a:ext cx="3531870" cy="1284023"/>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196215" y="1724514"/>
            <a:ext cx="1733914" cy="718696"/>
          </a:xfrm>
        </p:spPr>
        <p:txBody>
          <a:bodyPr anchor="b"/>
          <a:lstStyle>
            <a:lvl1pPr marL="0" indent="0">
              <a:buNone/>
              <a:defRPr sz="1700" b="1"/>
            </a:lvl1pPr>
            <a:lvl2pPr marL="332202" indent="0">
              <a:buNone/>
              <a:defRPr sz="1500" b="1"/>
            </a:lvl2pPr>
            <a:lvl3pPr marL="664403" indent="0">
              <a:buNone/>
              <a:defRPr sz="1300" b="1"/>
            </a:lvl3pPr>
            <a:lvl4pPr marL="996605" indent="0">
              <a:buNone/>
              <a:defRPr sz="1200" b="1"/>
            </a:lvl4pPr>
            <a:lvl5pPr marL="1328806" indent="0">
              <a:buNone/>
              <a:defRPr sz="1200" b="1"/>
            </a:lvl5pPr>
            <a:lvl6pPr marL="1661008" indent="0">
              <a:buNone/>
              <a:defRPr sz="1200" b="1"/>
            </a:lvl6pPr>
            <a:lvl7pPr marL="1993209" indent="0">
              <a:buNone/>
              <a:defRPr sz="1200" b="1"/>
            </a:lvl7pPr>
            <a:lvl8pPr marL="2325411" indent="0">
              <a:buNone/>
              <a:defRPr sz="1200" b="1"/>
            </a:lvl8pPr>
            <a:lvl9pPr marL="2657612" indent="0">
              <a:buNone/>
              <a:defRPr sz="1200" b="1"/>
            </a:lvl9pPr>
          </a:lstStyle>
          <a:p>
            <a:pPr lvl="0"/>
            <a:r>
              <a:rPr lang="de-DE"/>
              <a:t>Textmasterformat bearbeiten</a:t>
            </a:r>
          </a:p>
        </p:txBody>
      </p:sp>
      <p:sp>
        <p:nvSpPr>
          <p:cNvPr id="4" name="Inhaltsplatzhalter 3"/>
          <p:cNvSpPr>
            <a:spLocks noGrp="1"/>
          </p:cNvSpPr>
          <p:nvPr>
            <p:ph sz="half" idx="2"/>
          </p:nvPr>
        </p:nvSpPr>
        <p:spPr>
          <a:xfrm>
            <a:off x="196215" y="2443210"/>
            <a:ext cx="1733914" cy="4438797"/>
          </a:xfrm>
        </p:spPr>
        <p:txBody>
          <a:bodyPr/>
          <a:lstStyle>
            <a:lvl1pPr>
              <a:defRPr sz="17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1993490" y="1724514"/>
            <a:ext cx="1734595" cy="718696"/>
          </a:xfrm>
        </p:spPr>
        <p:txBody>
          <a:bodyPr anchor="b"/>
          <a:lstStyle>
            <a:lvl1pPr marL="0" indent="0">
              <a:buNone/>
              <a:defRPr sz="1700" b="1"/>
            </a:lvl1pPr>
            <a:lvl2pPr marL="332202" indent="0">
              <a:buNone/>
              <a:defRPr sz="1500" b="1"/>
            </a:lvl2pPr>
            <a:lvl3pPr marL="664403" indent="0">
              <a:buNone/>
              <a:defRPr sz="1300" b="1"/>
            </a:lvl3pPr>
            <a:lvl4pPr marL="996605" indent="0">
              <a:buNone/>
              <a:defRPr sz="1200" b="1"/>
            </a:lvl4pPr>
            <a:lvl5pPr marL="1328806" indent="0">
              <a:buNone/>
              <a:defRPr sz="1200" b="1"/>
            </a:lvl5pPr>
            <a:lvl6pPr marL="1661008" indent="0">
              <a:buNone/>
              <a:defRPr sz="1200" b="1"/>
            </a:lvl6pPr>
            <a:lvl7pPr marL="1993209" indent="0">
              <a:buNone/>
              <a:defRPr sz="1200" b="1"/>
            </a:lvl7pPr>
            <a:lvl8pPr marL="2325411" indent="0">
              <a:buNone/>
              <a:defRPr sz="1200" b="1"/>
            </a:lvl8pPr>
            <a:lvl9pPr marL="2657612" indent="0">
              <a:buNone/>
              <a:defRPr sz="1200" b="1"/>
            </a:lvl9pPr>
          </a:lstStyle>
          <a:p>
            <a:pPr lvl="0"/>
            <a:r>
              <a:rPr lang="de-DE"/>
              <a:t>Textmasterformat bearbeiten</a:t>
            </a:r>
          </a:p>
        </p:txBody>
      </p:sp>
      <p:sp>
        <p:nvSpPr>
          <p:cNvPr id="6" name="Inhaltsplatzhalter 5"/>
          <p:cNvSpPr>
            <a:spLocks noGrp="1"/>
          </p:cNvSpPr>
          <p:nvPr>
            <p:ph sz="quarter" idx="4"/>
          </p:nvPr>
        </p:nvSpPr>
        <p:spPr>
          <a:xfrm>
            <a:off x="1993490" y="2443210"/>
            <a:ext cx="1734595" cy="4438797"/>
          </a:xfrm>
        </p:spPr>
        <p:txBody>
          <a:bodyPr/>
          <a:lstStyle>
            <a:lvl1pPr>
              <a:defRPr sz="17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6690A0F-7A25-46E1-8DDB-20B220437E67}" type="datetimeFigureOut">
              <a:rPr lang="de-DE" smtClean="0"/>
              <a:t>05.07.2026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2509981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6690A0F-7A25-46E1-8DDB-20B220437E67}" type="datetimeFigureOut">
              <a:rPr lang="de-DE" smtClean="0"/>
              <a:t>05.07.2026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256222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6690A0F-7A25-46E1-8DDB-20B220437E67}" type="datetimeFigureOut">
              <a:rPr lang="de-DE" smtClean="0"/>
              <a:t>05.07.2026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187181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6215" y="306739"/>
            <a:ext cx="1291068" cy="1305423"/>
          </a:xfrm>
        </p:spPr>
        <p:txBody>
          <a:bodyPr anchor="b"/>
          <a:lstStyle>
            <a:lvl1pPr algn="l">
              <a:defRPr sz="1500" b="1"/>
            </a:lvl1pPr>
          </a:lstStyle>
          <a:p>
            <a:r>
              <a:rPr lang="de-DE"/>
              <a:t>Titelmasterformat durch Klicken bearbeiten</a:t>
            </a:r>
          </a:p>
        </p:txBody>
      </p:sp>
      <p:sp>
        <p:nvSpPr>
          <p:cNvPr id="3" name="Inhaltsplatzhalter 2"/>
          <p:cNvSpPr>
            <a:spLocks noGrp="1"/>
          </p:cNvSpPr>
          <p:nvPr>
            <p:ph idx="1"/>
          </p:nvPr>
        </p:nvSpPr>
        <p:spPr>
          <a:xfrm>
            <a:off x="1534292" y="306739"/>
            <a:ext cx="2193793" cy="657526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196215" y="1612163"/>
            <a:ext cx="1291068" cy="5269845"/>
          </a:xfrm>
        </p:spPr>
        <p:txBody>
          <a:bodyPr/>
          <a:lstStyle>
            <a:lvl1pPr marL="0" indent="0">
              <a:buNone/>
              <a:defRPr sz="1000"/>
            </a:lvl1pPr>
            <a:lvl2pPr marL="332202" indent="0">
              <a:buNone/>
              <a:defRPr sz="900"/>
            </a:lvl2pPr>
            <a:lvl3pPr marL="664403" indent="0">
              <a:buNone/>
              <a:defRPr sz="700"/>
            </a:lvl3pPr>
            <a:lvl4pPr marL="996605" indent="0">
              <a:buNone/>
              <a:defRPr sz="700"/>
            </a:lvl4pPr>
            <a:lvl5pPr marL="1328806" indent="0">
              <a:buNone/>
              <a:defRPr sz="700"/>
            </a:lvl5pPr>
            <a:lvl6pPr marL="1661008" indent="0">
              <a:buNone/>
              <a:defRPr sz="700"/>
            </a:lvl6pPr>
            <a:lvl7pPr marL="1993209" indent="0">
              <a:buNone/>
              <a:defRPr sz="700"/>
            </a:lvl7pPr>
            <a:lvl8pPr marL="2325411" indent="0">
              <a:buNone/>
              <a:defRPr sz="700"/>
            </a:lvl8pPr>
            <a:lvl9pPr marL="2657612" indent="0">
              <a:buNone/>
              <a:defRPr sz="700"/>
            </a:lvl9pPr>
          </a:lstStyle>
          <a:p>
            <a:pPr lvl="0"/>
            <a:r>
              <a:rPr lang="de-DE"/>
              <a:t>Textmasterformat bearbeiten</a:t>
            </a:r>
          </a:p>
        </p:txBody>
      </p:sp>
      <p:sp>
        <p:nvSpPr>
          <p:cNvPr id="5" name="Datumsplatzhalter 4"/>
          <p:cNvSpPr>
            <a:spLocks noGrp="1"/>
          </p:cNvSpPr>
          <p:nvPr>
            <p:ph type="dt" sz="half" idx="10"/>
          </p:nvPr>
        </p:nvSpPr>
        <p:spPr/>
        <p:txBody>
          <a:bodyPr/>
          <a:lstStyle/>
          <a:p>
            <a:fld id="{76690A0F-7A25-46E1-8DDB-20B220437E67}" type="datetimeFigureOut">
              <a:rPr lang="de-DE" smtClean="0"/>
              <a:t>05.07.2026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2023530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9190" y="5392897"/>
            <a:ext cx="2354580" cy="636662"/>
          </a:xfrm>
        </p:spPr>
        <p:txBody>
          <a:bodyPr anchor="b"/>
          <a:lstStyle>
            <a:lvl1pPr algn="l">
              <a:defRPr sz="1500" b="1"/>
            </a:lvl1pPr>
          </a:lstStyle>
          <a:p>
            <a:r>
              <a:rPr lang="de-DE"/>
              <a:t>Titelmasterformat durch Klicken bearbeiten</a:t>
            </a:r>
          </a:p>
        </p:txBody>
      </p:sp>
      <p:sp>
        <p:nvSpPr>
          <p:cNvPr id="3" name="Bildplatzhalter 2"/>
          <p:cNvSpPr>
            <a:spLocks noGrp="1"/>
          </p:cNvSpPr>
          <p:nvPr>
            <p:ph type="pic" idx="1"/>
          </p:nvPr>
        </p:nvSpPr>
        <p:spPr>
          <a:xfrm>
            <a:off x="769190" y="688379"/>
            <a:ext cx="2354580" cy="4622483"/>
          </a:xfrm>
        </p:spPr>
        <p:txBody>
          <a:bodyPr/>
          <a:lstStyle>
            <a:lvl1pPr marL="0" indent="0">
              <a:buNone/>
              <a:defRPr sz="2300"/>
            </a:lvl1pPr>
            <a:lvl2pPr marL="332202" indent="0">
              <a:buNone/>
              <a:defRPr sz="2000"/>
            </a:lvl2pPr>
            <a:lvl3pPr marL="664403" indent="0">
              <a:buNone/>
              <a:defRPr sz="1700"/>
            </a:lvl3pPr>
            <a:lvl4pPr marL="996605" indent="0">
              <a:buNone/>
              <a:defRPr sz="1500"/>
            </a:lvl4pPr>
            <a:lvl5pPr marL="1328806" indent="0">
              <a:buNone/>
              <a:defRPr sz="1500"/>
            </a:lvl5pPr>
            <a:lvl6pPr marL="1661008" indent="0">
              <a:buNone/>
              <a:defRPr sz="1500"/>
            </a:lvl6pPr>
            <a:lvl7pPr marL="1993209" indent="0">
              <a:buNone/>
              <a:defRPr sz="1500"/>
            </a:lvl7pPr>
            <a:lvl8pPr marL="2325411" indent="0">
              <a:buNone/>
              <a:defRPr sz="1500"/>
            </a:lvl8pPr>
            <a:lvl9pPr marL="2657612" indent="0">
              <a:buNone/>
              <a:defRPr sz="1500"/>
            </a:lvl9pPr>
          </a:lstStyle>
          <a:p>
            <a:endParaRPr lang="de-DE"/>
          </a:p>
        </p:txBody>
      </p:sp>
      <p:sp>
        <p:nvSpPr>
          <p:cNvPr id="4" name="Textplatzhalter 3"/>
          <p:cNvSpPr>
            <a:spLocks noGrp="1"/>
          </p:cNvSpPr>
          <p:nvPr>
            <p:ph type="body" sz="half" idx="2"/>
          </p:nvPr>
        </p:nvSpPr>
        <p:spPr>
          <a:xfrm>
            <a:off x="769190" y="6029559"/>
            <a:ext cx="2354580" cy="904165"/>
          </a:xfrm>
        </p:spPr>
        <p:txBody>
          <a:bodyPr/>
          <a:lstStyle>
            <a:lvl1pPr marL="0" indent="0">
              <a:buNone/>
              <a:defRPr sz="1000"/>
            </a:lvl1pPr>
            <a:lvl2pPr marL="332202" indent="0">
              <a:buNone/>
              <a:defRPr sz="900"/>
            </a:lvl2pPr>
            <a:lvl3pPr marL="664403" indent="0">
              <a:buNone/>
              <a:defRPr sz="700"/>
            </a:lvl3pPr>
            <a:lvl4pPr marL="996605" indent="0">
              <a:buNone/>
              <a:defRPr sz="700"/>
            </a:lvl4pPr>
            <a:lvl5pPr marL="1328806" indent="0">
              <a:buNone/>
              <a:defRPr sz="700"/>
            </a:lvl5pPr>
            <a:lvl6pPr marL="1661008" indent="0">
              <a:buNone/>
              <a:defRPr sz="700"/>
            </a:lvl6pPr>
            <a:lvl7pPr marL="1993209" indent="0">
              <a:buNone/>
              <a:defRPr sz="700"/>
            </a:lvl7pPr>
            <a:lvl8pPr marL="2325411" indent="0">
              <a:buNone/>
              <a:defRPr sz="700"/>
            </a:lvl8pPr>
            <a:lvl9pPr marL="2657612" indent="0">
              <a:buNone/>
              <a:defRPr sz="700"/>
            </a:lvl9pPr>
          </a:lstStyle>
          <a:p>
            <a:pPr lvl="0"/>
            <a:r>
              <a:rPr lang="de-DE"/>
              <a:t>Textmasterformat bearbeiten</a:t>
            </a:r>
          </a:p>
        </p:txBody>
      </p:sp>
      <p:sp>
        <p:nvSpPr>
          <p:cNvPr id="5" name="Datumsplatzhalter 4"/>
          <p:cNvSpPr>
            <a:spLocks noGrp="1"/>
          </p:cNvSpPr>
          <p:nvPr>
            <p:ph type="dt" sz="half" idx="10"/>
          </p:nvPr>
        </p:nvSpPr>
        <p:spPr/>
        <p:txBody>
          <a:bodyPr/>
          <a:lstStyle/>
          <a:p>
            <a:fld id="{76690A0F-7A25-46E1-8DDB-20B220437E67}" type="datetimeFigureOut">
              <a:rPr lang="de-DE" smtClean="0"/>
              <a:t>05.07.2026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93300632-AB20-49EC-AE1A-29226F3A0B88}" type="slidenum">
              <a:rPr lang="de-DE" smtClean="0"/>
              <a:t>‹Nr.›</a:t>
            </a:fld>
            <a:endParaRPr lang="de-DE"/>
          </a:p>
        </p:txBody>
      </p:sp>
    </p:spTree>
    <p:extLst>
      <p:ext uri="{BB962C8B-B14F-4D97-AF65-F5344CB8AC3E}">
        <p14:creationId xmlns:p14="http://schemas.microsoft.com/office/powerpoint/2010/main" val="2637016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96215" y="308523"/>
            <a:ext cx="3531870" cy="1284023"/>
          </a:xfrm>
          <a:prstGeom prst="rect">
            <a:avLst/>
          </a:prstGeom>
        </p:spPr>
        <p:txBody>
          <a:bodyPr vert="horz" lIns="66440" tIns="33220" rIns="66440" bIns="33220" rtlCol="0" anchor="ctr">
            <a:normAutofit/>
          </a:bodyPr>
          <a:lstStyle/>
          <a:p>
            <a:r>
              <a:rPr lang="de-DE"/>
              <a:t>Titelmasterformat durch Klicken bearbeiten</a:t>
            </a:r>
          </a:p>
        </p:txBody>
      </p:sp>
      <p:sp>
        <p:nvSpPr>
          <p:cNvPr id="3" name="Textplatzhalter 2"/>
          <p:cNvSpPr>
            <a:spLocks noGrp="1"/>
          </p:cNvSpPr>
          <p:nvPr>
            <p:ph type="body" idx="1"/>
          </p:nvPr>
        </p:nvSpPr>
        <p:spPr>
          <a:xfrm>
            <a:off x="196215" y="1797633"/>
            <a:ext cx="3531870" cy="5084375"/>
          </a:xfrm>
          <a:prstGeom prst="rect">
            <a:avLst/>
          </a:prstGeom>
        </p:spPr>
        <p:txBody>
          <a:bodyPr vert="horz" lIns="66440" tIns="33220" rIns="66440" bIns="332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196215" y="7140595"/>
            <a:ext cx="915670" cy="410174"/>
          </a:xfrm>
          <a:prstGeom prst="rect">
            <a:avLst/>
          </a:prstGeom>
        </p:spPr>
        <p:txBody>
          <a:bodyPr vert="horz" lIns="66440" tIns="33220" rIns="66440" bIns="33220" rtlCol="0" anchor="ctr"/>
          <a:lstStyle>
            <a:lvl1pPr algn="l">
              <a:defRPr sz="900">
                <a:solidFill>
                  <a:schemeClr val="tx1">
                    <a:tint val="75000"/>
                  </a:schemeClr>
                </a:solidFill>
              </a:defRPr>
            </a:lvl1pPr>
          </a:lstStyle>
          <a:p>
            <a:fld id="{76690A0F-7A25-46E1-8DDB-20B220437E67}" type="datetimeFigureOut">
              <a:rPr lang="de-DE" smtClean="0"/>
              <a:t>05.07.2026</a:t>
            </a:fld>
            <a:endParaRPr lang="de-DE"/>
          </a:p>
        </p:txBody>
      </p:sp>
      <p:sp>
        <p:nvSpPr>
          <p:cNvPr id="5" name="Fußzeilenplatzhalter 4"/>
          <p:cNvSpPr>
            <a:spLocks noGrp="1"/>
          </p:cNvSpPr>
          <p:nvPr>
            <p:ph type="ftr" sz="quarter" idx="3"/>
          </p:nvPr>
        </p:nvSpPr>
        <p:spPr>
          <a:xfrm>
            <a:off x="1340803" y="7140595"/>
            <a:ext cx="1242695" cy="410174"/>
          </a:xfrm>
          <a:prstGeom prst="rect">
            <a:avLst/>
          </a:prstGeom>
        </p:spPr>
        <p:txBody>
          <a:bodyPr vert="horz" lIns="66440" tIns="33220" rIns="66440" bIns="332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2812415" y="7140595"/>
            <a:ext cx="915670" cy="410174"/>
          </a:xfrm>
          <a:prstGeom prst="rect">
            <a:avLst/>
          </a:prstGeom>
        </p:spPr>
        <p:txBody>
          <a:bodyPr vert="horz" lIns="66440" tIns="33220" rIns="66440" bIns="33220" rtlCol="0" anchor="ctr"/>
          <a:lstStyle>
            <a:lvl1pPr algn="r">
              <a:defRPr sz="900">
                <a:solidFill>
                  <a:schemeClr val="tx1">
                    <a:tint val="75000"/>
                  </a:schemeClr>
                </a:solidFill>
              </a:defRPr>
            </a:lvl1pPr>
          </a:lstStyle>
          <a:p>
            <a:fld id="{93300632-AB20-49EC-AE1A-29226F3A0B88}" type="slidenum">
              <a:rPr lang="de-DE" smtClean="0"/>
              <a:t>‹Nr.›</a:t>
            </a:fld>
            <a:endParaRPr lang="de-DE"/>
          </a:p>
        </p:txBody>
      </p:sp>
    </p:spTree>
    <p:extLst>
      <p:ext uri="{BB962C8B-B14F-4D97-AF65-F5344CB8AC3E}">
        <p14:creationId xmlns:p14="http://schemas.microsoft.com/office/powerpoint/2010/main" val="2429523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64403" rtl="0" eaLnBrk="1" latinLnBrk="0" hangingPunct="1">
        <a:spcBef>
          <a:spcPct val="0"/>
        </a:spcBef>
        <a:buNone/>
        <a:defRPr sz="3200" kern="1200">
          <a:solidFill>
            <a:schemeClr val="tx1"/>
          </a:solidFill>
          <a:latin typeface="+mj-lt"/>
          <a:ea typeface="+mj-ea"/>
          <a:cs typeface="+mj-cs"/>
        </a:defRPr>
      </a:lvl1pPr>
    </p:titleStyle>
    <p:bodyStyle>
      <a:lvl1pPr marL="249151" indent="-249151" algn="l" defTabSz="664403"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1pPr>
      <a:lvl2pPr marL="539827" indent="-207626" algn="l" defTabSz="66440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830504" indent="-166101" algn="l" defTabSz="664403"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62705" indent="-166101" algn="l" defTabSz="6644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494907" indent="-166101" algn="l" defTabSz="6644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27108" indent="-166101" algn="l" defTabSz="6644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159310" indent="-166101" algn="l" defTabSz="6644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491511" indent="-166101" algn="l" defTabSz="6644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823713" indent="-166101" algn="l" defTabSz="6644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64403" rtl="0" eaLnBrk="1" latinLnBrk="0" hangingPunct="1">
        <a:defRPr sz="1300" kern="1200">
          <a:solidFill>
            <a:schemeClr val="tx1"/>
          </a:solidFill>
          <a:latin typeface="+mn-lt"/>
          <a:ea typeface="+mn-ea"/>
          <a:cs typeface="+mn-cs"/>
        </a:defRPr>
      </a:lvl1pPr>
      <a:lvl2pPr marL="332202" algn="l" defTabSz="664403" rtl="0" eaLnBrk="1" latinLnBrk="0" hangingPunct="1">
        <a:defRPr sz="1300" kern="1200">
          <a:solidFill>
            <a:schemeClr val="tx1"/>
          </a:solidFill>
          <a:latin typeface="+mn-lt"/>
          <a:ea typeface="+mn-ea"/>
          <a:cs typeface="+mn-cs"/>
        </a:defRPr>
      </a:lvl2pPr>
      <a:lvl3pPr marL="664403" algn="l" defTabSz="664403" rtl="0" eaLnBrk="1" latinLnBrk="0" hangingPunct="1">
        <a:defRPr sz="1300" kern="1200">
          <a:solidFill>
            <a:schemeClr val="tx1"/>
          </a:solidFill>
          <a:latin typeface="+mn-lt"/>
          <a:ea typeface="+mn-ea"/>
          <a:cs typeface="+mn-cs"/>
        </a:defRPr>
      </a:lvl3pPr>
      <a:lvl4pPr marL="996605" algn="l" defTabSz="664403" rtl="0" eaLnBrk="1" latinLnBrk="0" hangingPunct="1">
        <a:defRPr sz="1300" kern="1200">
          <a:solidFill>
            <a:schemeClr val="tx1"/>
          </a:solidFill>
          <a:latin typeface="+mn-lt"/>
          <a:ea typeface="+mn-ea"/>
          <a:cs typeface="+mn-cs"/>
        </a:defRPr>
      </a:lvl4pPr>
      <a:lvl5pPr marL="1328806" algn="l" defTabSz="664403" rtl="0" eaLnBrk="1" latinLnBrk="0" hangingPunct="1">
        <a:defRPr sz="1300" kern="1200">
          <a:solidFill>
            <a:schemeClr val="tx1"/>
          </a:solidFill>
          <a:latin typeface="+mn-lt"/>
          <a:ea typeface="+mn-ea"/>
          <a:cs typeface="+mn-cs"/>
        </a:defRPr>
      </a:lvl5pPr>
      <a:lvl6pPr marL="1661008" algn="l" defTabSz="664403" rtl="0" eaLnBrk="1" latinLnBrk="0" hangingPunct="1">
        <a:defRPr sz="1300" kern="1200">
          <a:solidFill>
            <a:schemeClr val="tx1"/>
          </a:solidFill>
          <a:latin typeface="+mn-lt"/>
          <a:ea typeface="+mn-ea"/>
          <a:cs typeface="+mn-cs"/>
        </a:defRPr>
      </a:lvl6pPr>
      <a:lvl7pPr marL="1993209" algn="l" defTabSz="664403" rtl="0" eaLnBrk="1" latinLnBrk="0" hangingPunct="1">
        <a:defRPr sz="1300" kern="1200">
          <a:solidFill>
            <a:schemeClr val="tx1"/>
          </a:solidFill>
          <a:latin typeface="+mn-lt"/>
          <a:ea typeface="+mn-ea"/>
          <a:cs typeface="+mn-cs"/>
        </a:defRPr>
      </a:lvl7pPr>
      <a:lvl8pPr marL="2325411" algn="l" defTabSz="664403" rtl="0" eaLnBrk="1" latinLnBrk="0" hangingPunct="1">
        <a:defRPr sz="1300" kern="1200">
          <a:solidFill>
            <a:schemeClr val="tx1"/>
          </a:solidFill>
          <a:latin typeface="+mn-lt"/>
          <a:ea typeface="+mn-ea"/>
          <a:cs typeface="+mn-cs"/>
        </a:defRPr>
      </a:lvl8pPr>
      <a:lvl9pPr marL="2657612" algn="l" defTabSz="66440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w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raua\Documents\Agentur StimmImpuls\Flyer, Logo_Wienand\Bausteine Flyer, Plakate\Saphir.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CrisscrossEtching/>
                    </a14:imgEffect>
                    <a14:imgEffect>
                      <a14:colorTemperature colorTemp="3114"/>
                    </a14:imgEffect>
                    <a14:imgEffect>
                      <a14:saturation sat="112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9611" y="0"/>
            <a:ext cx="3836220" cy="7704137"/>
          </a:xfrm>
          <a:prstGeom prst="rect">
            <a:avLst/>
          </a:prstGeom>
          <a:solidFill>
            <a:srgbClr val="906E4E"/>
          </a:solidFill>
        </p:spPr>
      </p:pic>
      <p:cxnSp>
        <p:nvCxnSpPr>
          <p:cNvPr id="6" name="Gerade Verbindung 5"/>
          <p:cNvCxnSpPr/>
          <p:nvPr/>
        </p:nvCxnSpPr>
        <p:spPr>
          <a:xfrm>
            <a:off x="0" y="3701353"/>
            <a:ext cx="3953005" cy="0"/>
          </a:xfrm>
          <a:prstGeom prst="line">
            <a:avLst/>
          </a:prstGeom>
          <a:ln w="28575">
            <a:solidFill>
              <a:srgbClr val="E4715E"/>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68FE8006-F5DB-45AB-D710-3FA1D263247C}"/>
              </a:ext>
            </a:extLst>
          </p:cNvPr>
          <p:cNvSpPr/>
          <p:nvPr/>
        </p:nvSpPr>
        <p:spPr>
          <a:xfrm>
            <a:off x="637399" y="360621"/>
            <a:ext cx="3340975" cy="1049198"/>
          </a:xfrm>
          <a:prstGeom prst="rect">
            <a:avLst/>
          </a:prstGeom>
        </p:spPr>
        <p:txBody>
          <a:bodyPr wrap="square">
            <a:spAutoFit/>
          </a:bodyPr>
          <a:lstStyle>
            <a:defPPr>
              <a:defRPr lang="de-DE"/>
            </a:defPPr>
            <a:lvl1pPr marL="0" algn="l" defTabSz="664403" rtl="0" eaLnBrk="1" latinLnBrk="0" hangingPunct="1">
              <a:defRPr sz="1300" kern="1200">
                <a:solidFill>
                  <a:schemeClr val="tx1"/>
                </a:solidFill>
                <a:latin typeface="+mn-lt"/>
                <a:ea typeface="+mn-ea"/>
                <a:cs typeface="+mn-cs"/>
              </a:defRPr>
            </a:lvl1pPr>
            <a:lvl2pPr marL="332202" algn="l" defTabSz="664403" rtl="0" eaLnBrk="1" latinLnBrk="0" hangingPunct="1">
              <a:defRPr sz="1300" kern="1200">
                <a:solidFill>
                  <a:schemeClr val="tx1"/>
                </a:solidFill>
                <a:latin typeface="+mn-lt"/>
                <a:ea typeface="+mn-ea"/>
                <a:cs typeface="+mn-cs"/>
              </a:defRPr>
            </a:lvl2pPr>
            <a:lvl3pPr marL="664403" algn="l" defTabSz="664403" rtl="0" eaLnBrk="1" latinLnBrk="0" hangingPunct="1">
              <a:defRPr sz="1300" kern="1200">
                <a:solidFill>
                  <a:schemeClr val="tx1"/>
                </a:solidFill>
                <a:latin typeface="+mn-lt"/>
                <a:ea typeface="+mn-ea"/>
                <a:cs typeface="+mn-cs"/>
              </a:defRPr>
            </a:lvl3pPr>
            <a:lvl4pPr marL="996605" algn="l" defTabSz="664403" rtl="0" eaLnBrk="1" latinLnBrk="0" hangingPunct="1">
              <a:defRPr sz="1300" kern="1200">
                <a:solidFill>
                  <a:schemeClr val="tx1"/>
                </a:solidFill>
                <a:latin typeface="+mn-lt"/>
                <a:ea typeface="+mn-ea"/>
                <a:cs typeface="+mn-cs"/>
              </a:defRPr>
            </a:lvl4pPr>
            <a:lvl5pPr marL="1328806" algn="l" defTabSz="664403" rtl="0" eaLnBrk="1" latinLnBrk="0" hangingPunct="1">
              <a:defRPr sz="1300" kern="1200">
                <a:solidFill>
                  <a:schemeClr val="tx1"/>
                </a:solidFill>
                <a:latin typeface="+mn-lt"/>
                <a:ea typeface="+mn-ea"/>
                <a:cs typeface="+mn-cs"/>
              </a:defRPr>
            </a:lvl5pPr>
            <a:lvl6pPr marL="1661008" algn="l" defTabSz="664403" rtl="0" eaLnBrk="1" latinLnBrk="0" hangingPunct="1">
              <a:defRPr sz="1300" kern="1200">
                <a:solidFill>
                  <a:schemeClr val="tx1"/>
                </a:solidFill>
                <a:latin typeface="+mn-lt"/>
                <a:ea typeface="+mn-ea"/>
                <a:cs typeface="+mn-cs"/>
              </a:defRPr>
            </a:lvl6pPr>
            <a:lvl7pPr marL="1993209" algn="l" defTabSz="664403" rtl="0" eaLnBrk="1" latinLnBrk="0" hangingPunct="1">
              <a:defRPr sz="1300" kern="1200">
                <a:solidFill>
                  <a:schemeClr val="tx1"/>
                </a:solidFill>
                <a:latin typeface="+mn-lt"/>
                <a:ea typeface="+mn-ea"/>
                <a:cs typeface="+mn-cs"/>
              </a:defRPr>
            </a:lvl7pPr>
            <a:lvl8pPr marL="2325411" algn="l" defTabSz="664403" rtl="0" eaLnBrk="1" latinLnBrk="0" hangingPunct="1">
              <a:defRPr sz="1300" kern="1200">
                <a:solidFill>
                  <a:schemeClr val="tx1"/>
                </a:solidFill>
                <a:latin typeface="+mn-lt"/>
                <a:ea typeface="+mn-ea"/>
                <a:cs typeface="+mn-cs"/>
              </a:defRPr>
            </a:lvl8pPr>
            <a:lvl9pPr marL="2657612" algn="l" defTabSz="664403" rtl="0" eaLnBrk="1" latinLnBrk="0" hangingPunct="1">
              <a:defRPr sz="1300" kern="1200">
                <a:solidFill>
                  <a:schemeClr val="tx1"/>
                </a:solidFill>
                <a:latin typeface="+mn-lt"/>
                <a:ea typeface="+mn-ea"/>
                <a:cs typeface="+mn-cs"/>
              </a:defRPr>
            </a:lvl9pPr>
          </a:lstStyle>
          <a:p>
            <a:pPr>
              <a:lnSpc>
                <a:spcPts val="3600"/>
              </a:lnSpc>
              <a:spcBef>
                <a:spcPts val="300"/>
              </a:spcBef>
            </a:pPr>
            <a:r>
              <a:rPr lang="de-DE" sz="4400" b="1" cap="small" spc="270" dirty="0">
                <a:solidFill>
                  <a:schemeClr val="bg1"/>
                </a:solidFill>
                <a:effectLst>
                  <a:outerShdw blurRad="38100" dist="38100" dir="2700000" algn="tl">
                    <a:srgbClr val="000000">
                      <a:alpha val="43137"/>
                    </a:srgbClr>
                  </a:outerShdw>
                </a:effectLst>
                <a:latin typeface="Bahnschrift SemiBold SemiConden" panose="020B0502040204020203" pitchFamily="34" charset="0"/>
              </a:rPr>
              <a:t>Klangzauber</a:t>
            </a:r>
            <a:r>
              <a:rPr lang="de-DE" sz="3600" b="1" cap="small" spc="270" dirty="0">
                <a:solidFill>
                  <a:schemeClr val="bg1"/>
                </a:solidFill>
                <a:effectLst>
                  <a:outerShdw blurRad="38100" dist="38100" dir="2700000" algn="tl">
                    <a:srgbClr val="000000">
                      <a:alpha val="43137"/>
                    </a:srgbClr>
                  </a:outerShdw>
                </a:effectLst>
                <a:latin typeface="Bahnschrift SemiBold SemiConden" panose="020B0502040204020203" pitchFamily="34" charset="0"/>
              </a:rPr>
              <a:t> </a:t>
            </a:r>
            <a:br>
              <a:rPr lang="de-DE" sz="3600" b="1" cap="small" spc="270" dirty="0">
                <a:solidFill>
                  <a:schemeClr val="bg1"/>
                </a:solidFill>
                <a:effectLst>
                  <a:outerShdw blurRad="38100" dist="38100" dir="2700000" algn="tl">
                    <a:srgbClr val="000000">
                      <a:alpha val="43137"/>
                    </a:srgbClr>
                  </a:outerShdw>
                </a:effectLst>
                <a:latin typeface="Bahnschrift SemiBold SemiConden" panose="020B0502040204020203" pitchFamily="34" charset="0"/>
              </a:rPr>
            </a:br>
            <a:r>
              <a:rPr lang="de-DE" sz="3600" b="1" cap="small" spc="270" dirty="0">
                <a:solidFill>
                  <a:schemeClr val="bg1"/>
                </a:solidFill>
                <a:effectLst>
                  <a:outerShdw blurRad="38100" dist="38100" dir="2700000" algn="tl">
                    <a:srgbClr val="000000">
                      <a:alpha val="43137"/>
                    </a:srgbClr>
                  </a:outerShdw>
                </a:effectLst>
                <a:latin typeface="Bahnschrift SemiBold SemiConden" panose="020B0502040204020203" pitchFamily="34" charset="0"/>
              </a:rPr>
              <a:t>  </a:t>
            </a:r>
            <a:r>
              <a:rPr lang="de-DE" sz="4400" b="1" cap="small" spc="270" dirty="0">
                <a:solidFill>
                  <a:schemeClr val="bg1"/>
                </a:solidFill>
                <a:effectLst>
                  <a:outerShdw blurRad="38100" dist="38100" dir="2700000" algn="tl">
                    <a:srgbClr val="000000">
                      <a:alpha val="43137"/>
                    </a:srgbClr>
                  </a:outerShdw>
                </a:effectLst>
                <a:latin typeface="Bahnschrift SemiBold SemiConden" panose="020B0502040204020203" pitchFamily="34" charset="0"/>
              </a:rPr>
              <a:t>Georgien </a:t>
            </a:r>
            <a:r>
              <a:rPr lang="de-DE" sz="3600" b="1" cap="small" spc="270" dirty="0">
                <a:solidFill>
                  <a:schemeClr val="bg1"/>
                </a:solidFill>
                <a:effectLst>
                  <a:outerShdw blurRad="38100" dist="38100" dir="2700000" algn="tl">
                    <a:srgbClr val="000000">
                      <a:alpha val="43137"/>
                    </a:srgbClr>
                  </a:outerShdw>
                </a:effectLst>
                <a:latin typeface="Bahnschrift SemiBold SemiConden" panose="020B0502040204020203" pitchFamily="34" charset="0"/>
              </a:rPr>
              <a:t>2</a:t>
            </a:r>
            <a:r>
              <a:rPr lang="de-DE" sz="4400" b="1" cap="small" spc="270" dirty="0">
                <a:solidFill>
                  <a:schemeClr val="bg1"/>
                </a:solidFill>
                <a:effectLst>
                  <a:outerShdw blurRad="38100" dist="38100" dir="2700000" algn="tl">
                    <a:srgbClr val="000000">
                      <a:alpha val="43137"/>
                    </a:srgbClr>
                  </a:outerShdw>
                </a:effectLst>
                <a:latin typeface="Bahnschrift SemiBold SemiConden" panose="020B0502040204020203" pitchFamily="34" charset="0"/>
              </a:rPr>
              <a:t> </a:t>
            </a:r>
          </a:p>
        </p:txBody>
      </p:sp>
      <p:pic>
        <p:nvPicPr>
          <p:cNvPr id="4" name="Picture 3" descr="C:\Users\Fraua\Documents\Agentur StimmImpuls\2013 Seminare\Bausteine Flyer, Plakate\SIW.eps">
            <a:extLst>
              <a:ext uri="{FF2B5EF4-FFF2-40B4-BE49-F238E27FC236}">
                <a16:creationId xmlns:a16="http://schemas.microsoft.com/office/drawing/2014/main" id="{6D2F978E-C4F0-D6ED-CCD4-704FB287C2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846" y="6355849"/>
            <a:ext cx="1768360" cy="9226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7E558963-4900-EA5D-6216-57714D292354}"/>
              </a:ext>
            </a:extLst>
          </p:cNvPr>
          <p:cNvSpPr/>
          <p:nvPr/>
        </p:nvSpPr>
        <p:spPr>
          <a:xfrm>
            <a:off x="646159" y="5378224"/>
            <a:ext cx="3628819" cy="383182"/>
          </a:xfrm>
          <a:prstGeom prst="rect">
            <a:avLst/>
          </a:prstGeom>
        </p:spPr>
        <p:txBody>
          <a:bodyPr wrap="square">
            <a:spAutoFit/>
          </a:bodyPr>
          <a:lstStyle/>
          <a:p>
            <a:pPr>
              <a:lnSpc>
                <a:spcPts val="2200"/>
              </a:lnSpc>
            </a:pPr>
            <a:r>
              <a:rPr lang="de-DE" sz="2900" spc="290" dirty="0">
                <a:solidFill>
                  <a:schemeClr val="bg1"/>
                </a:solidFill>
                <a:latin typeface="Bahnschrift SemiBold SemiConden" panose="020B0502040204020203" pitchFamily="34" charset="0"/>
              </a:rPr>
              <a:t>18.-20. Juni 2027</a:t>
            </a:r>
          </a:p>
        </p:txBody>
      </p:sp>
      <p:sp>
        <p:nvSpPr>
          <p:cNvPr id="9" name="Textfeld 8">
            <a:extLst>
              <a:ext uri="{FF2B5EF4-FFF2-40B4-BE49-F238E27FC236}">
                <a16:creationId xmlns:a16="http://schemas.microsoft.com/office/drawing/2014/main" id="{8C3A2BF6-3076-00CA-9FB4-CC986B8760A1}"/>
              </a:ext>
            </a:extLst>
          </p:cNvPr>
          <p:cNvSpPr txBox="1"/>
          <p:nvPr/>
        </p:nvSpPr>
        <p:spPr>
          <a:xfrm>
            <a:off x="1359128" y="5651633"/>
            <a:ext cx="2090572" cy="460639"/>
          </a:xfrm>
          <a:prstGeom prst="rect">
            <a:avLst/>
          </a:prstGeom>
          <a:noFill/>
        </p:spPr>
        <p:txBody>
          <a:bodyPr wrap="none" rtlCol="0">
            <a:spAutoFit/>
          </a:bodyPr>
          <a:lstStyle/>
          <a:p>
            <a:pPr algn="r">
              <a:lnSpc>
                <a:spcPts val="1400"/>
              </a:lnSpc>
            </a:pPr>
            <a:r>
              <a:rPr lang="de-DE" sz="1600" cap="small" spc="120" dirty="0">
                <a:solidFill>
                  <a:schemeClr val="bg1"/>
                </a:solidFill>
              </a:rPr>
              <a:t>Bildungshaus</a:t>
            </a:r>
            <a:br>
              <a:rPr lang="de-DE" sz="1600" cap="small" spc="120" dirty="0">
                <a:solidFill>
                  <a:schemeClr val="bg1"/>
                </a:solidFill>
              </a:rPr>
            </a:br>
            <a:r>
              <a:rPr lang="de-DE" sz="1600" cap="small" spc="120" dirty="0">
                <a:solidFill>
                  <a:schemeClr val="bg1"/>
                </a:solidFill>
              </a:rPr>
              <a:t>Kloster St. Ulrich/D</a:t>
            </a:r>
          </a:p>
        </p:txBody>
      </p:sp>
      <p:sp>
        <p:nvSpPr>
          <p:cNvPr id="10" name="Textfeld 9">
            <a:extLst>
              <a:ext uri="{FF2B5EF4-FFF2-40B4-BE49-F238E27FC236}">
                <a16:creationId xmlns:a16="http://schemas.microsoft.com/office/drawing/2014/main" id="{733385B2-C6ED-878B-B200-5EFCC57E1737}"/>
              </a:ext>
            </a:extLst>
          </p:cNvPr>
          <p:cNvSpPr txBox="1"/>
          <p:nvPr/>
        </p:nvSpPr>
        <p:spPr>
          <a:xfrm>
            <a:off x="2379975" y="4692538"/>
            <a:ext cx="1285649" cy="338811"/>
          </a:xfrm>
          <a:prstGeom prst="rect">
            <a:avLst/>
          </a:prstGeom>
          <a:noFill/>
        </p:spPr>
        <p:txBody>
          <a:bodyPr wrap="square" rtlCol="0">
            <a:spAutoFit/>
          </a:bodyPr>
          <a:lstStyle/>
          <a:p>
            <a:pPr>
              <a:lnSpc>
                <a:spcPts val="2000"/>
              </a:lnSpc>
            </a:pPr>
            <a:r>
              <a:rPr lang="de-DE" sz="1600" cap="small" spc="180" dirty="0">
                <a:solidFill>
                  <a:schemeClr val="bg1"/>
                </a:solidFill>
              </a:rPr>
              <a:t>Georgien</a:t>
            </a:r>
          </a:p>
        </p:txBody>
      </p:sp>
      <p:sp>
        <p:nvSpPr>
          <p:cNvPr id="11" name="Rechteck 10">
            <a:extLst>
              <a:ext uri="{FF2B5EF4-FFF2-40B4-BE49-F238E27FC236}">
                <a16:creationId xmlns:a16="http://schemas.microsoft.com/office/drawing/2014/main" id="{B526BB76-E307-FF17-C39F-FCC3ECF56617}"/>
              </a:ext>
            </a:extLst>
          </p:cNvPr>
          <p:cNvSpPr/>
          <p:nvPr/>
        </p:nvSpPr>
        <p:spPr>
          <a:xfrm>
            <a:off x="625808" y="4462810"/>
            <a:ext cx="3268779" cy="659989"/>
          </a:xfrm>
          <a:prstGeom prst="rect">
            <a:avLst/>
          </a:prstGeom>
        </p:spPr>
        <p:txBody>
          <a:bodyPr wrap="square">
            <a:spAutoFit/>
          </a:bodyPr>
          <a:lstStyle/>
          <a:p>
            <a:pPr>
              <a:lnSpc>
                <a:spcPts val="2200"/>
              </a:lnSpc>
            </a:pPr>
            <a:r>
              <a:rPr lang="de-DE" sz="4000" cap="small" spc="300" dirty="0">
                <a:solidFill>
                  <a:schemeClr val="bg1"/>
                </a:solidFill>
                <a:latin typeface="Bahnschrift SemiBold SemiConden" panose="020B0502040204020203" pitchFamily="34" charset="0"/>
              </a:rPr>
              <a:t>Tamar Buadze</a:t>
            </a:r>
            <a:br>
              <a:rPr lang="de-DE" sz="4000" cap="small" spc="300" dirty="0">
                <a:solidFill>
                  <a:schemeClr val="bg1"/>
                </a:solidFill>
                <a:latin typeface="Bahnschrift SemiBold SemiConden" panose="020B0502040204020203" pitchFamily="34" charset="0"/>
              </a:rPr>
            </a:br>
            <a:r>
              <a:rPr lang="de-DE" sz="2000" cap="small" spc="300" dirty="0">
                <a:solidFill>
                  <a:schemeClr val="bg1"/>
                </a:solidFill>
                <a:latin typeface="Bahnschrift SemiBold SemiConden" panose="020B0502040204020203" pitchFamily="34" charset="0"/>
              </a:rPr>
              <a:t>&amp; Sohn</a:t>
            </a:r>
            <a:endParaRPr lang="de-DE" sz="4000" cap="small" spc="300" dirty="0">
              <a:solidFill>
                <a:schemeClr val="bg1"/>
              </a:solidFill>
              <a:latin typeface="Bahnschrift SemiBold SemiConden" panose="020B0502040204020203" pitchFamily="34" charset="0"/>
            </a:endParaRPr>
          </a:p>
        </p:txBody>
      </p:sp>
      <p:sp>
        <p:nvSpPr>
          <p:cNvPr id="13" name="Rechteck 12">
            <a:extLst>
              <a:ext uri="{FF2B5EF4-FFF2-40B4-BE49-F238E27FC236}">
                <a16:creationId xmlns:a16="http://schemas.microsoft.com/office/drawing/2014/main" id="{ED9DA762-A409-36E8-EB12-79B5C56474ED}"/>
              </a:ext>
            </a:extLst>
          </p:cNvPr>
          <p:cNvSpPr/>
          <p:nvPr/>
        </p:nvSpPr>
        <p:spPr>
          <a:xfrm>
            <a:off x="669605" y="3693478"/>
            <a:ext cx="3523214" cy="462114"/>
          </a:xfrm>
          <a:prstGeom prst="rect">
            <a:avLst/>
          </a:prstGeom>
        </p:spPr>
        <p:txBody>
          <a:bodyPr wrap="square">
            <a:spAutoFit/>
          </a:bodyPr>
          <a:lstStyle/>
          <a:p>
            <a:pPr>
              <a:lnSpc>
                <a:spcPts val="3000"/>
              </a:lnSpc>
              <a:spcBef>
                <a:spcPts val="300"/>
              </a:spcBef>
            </a:pPr>
            <a:r>
              <a:rPr lang="de-DE" sz="2100" i="1" cap="small" spc="250" dirty="0">
                <a:solidFill>
                  <a:schemeClr val="bg1"/>
                </a:solidFill>
                <a:latin typeface="+mj-lt"/>
              </a:rPr>
              <a:t>MAGIE DER STIMMEN</a:t>
            </a:r>
          </a:p>
        </p:txBody>
      </p:sp>
      <p:pic>
        <p:nvPicPr>
          <p:cNvPr id="12" name="Grafik 11">
            <a:extLst>
              <a:ext uri="{FF2B5EF4-FFF2-40B4-BE49-F238E27FC236}">
                <a16:creationId xmlns:a16="http://schemas.microsoft.com/office/drawing/2014/main" id="{0C988EFB-BFC8-4917-727A-9D04ADFDFC8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l="27661" t="34671" r="38408" b="29250"/>
          <a:stretch>
            <a:fillRect/>
          </a:stretch>
        </p:blipFill>
        <p:spPr>
          <a:xfrm>
            <a:off x="346588" y="1311938"/>
            <a:ext cx="3606417" cy="2379294"/>
          </a:xfrm>
          <a:prstGeom prst="rect">
            <a:avLst/>
          </a:prstGeom>
        </p:spPr>
      </p:pic>
      <p:sp>
        <p:nvSpPr>
          <p:cNvPr id="3" name="Textfeld 2"/>
          <p:cNvSpPr txBox="1"/>
          <p:nvPr/>
        </p:nvSpPr>
        <p:spPr>
          <a:xfrm rot="16200000">
            <a:off x="-119708" y="2948743"/>
            <a:ext cx="1305165" cy="200055"/>
          </a:xfrm>
          <a:prstGeom prst="rect">
            <a:avLst/>
          </a:prstGeom>
          <a:noFill/>
        </p:spPr>
        <p:txBody>
          <a:bodyPr wrap="none" rtlCol="0">
            <a:spAutoFit/>
          </a:bodyPr>
          <a:lstStyle/>
          <a:p>
            <a:r>
              <a:rPr lang="de-DE" sz="700" dirty="0">
                <a:solidFill>
                  <a:schemeClr val="bg1"/>
                </a:solidFill>
              </a:rPr>
              <a:t>Foto © </a:t>
            </a:r>
            <a:r>
              <a:rPr lang="de-DE" sz="700" dirty="0" err="1">
                <a:solidFill>
                  <a:schemeClr val="bg1"/>
                </a:solidFill>
              </a:rPr>
              <a:t>StimmIMPULS</a:t>
            </a:r>
            <a:r>
              <a:rPr lang="de-DE" sz="700" dirty="0">
                <a:solidFill>
                  <a:schemeClr val="bg1"/>
                </a:solidFill>
              </a:rPr>
              <a:t>, A. Zaiss</a:t>
            </a:r>
          </a:p>
        </p:txBody>
      </p:sp>
      <p:sp>
        <p:nvSpPr>
          <p:cNvPr id="18" name="Rechteck 17">
            <a:extLst>
              <a:ext uri="{FF2B5EF4-FFF2-40B4-BE49-F238E27FC236}">
                <a16:creationId xmlns:a16="http://schemas.microsoft.com/office/drawing/2014/main" id="{C9AF4BF6-17E4-FC76-E325-266FD9E4AF91}"/>
              </a:ext>
            </a:extLst>
          </p:cNvPr>
          <p:cNvSpPr/>
          <p:nvPr/>
        </p:nvSpPr>
        <p:spPr>
          <a:xfrm rot="16200000">
            <a:off x="-3629617" y="3627077"/>
            <a:ext cx="7704139" cy="449981"/>
          </a:xfrm>
          <a:prstGeom prst="rect">
            <a:avLst/>
          </a:prstGeom>
          <a:solidFill>
            <a:srgbClr val="E47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FF00"/>
              </a:solidFill>
              <a:latin typeface="Bahnschrift SemiBold Condensed" panose="020B0502040204020203" pitchFamily="34" charset="0"/>
            </a:endParaRPr>
          </a:p>
        </p:txBody>
      </p:sp>
      <p:sp>
        <p:nvSpPr>
          <p:cNvPr id="5" name="Rechteck 4">
            <a:extLst>
              <a:ext uri="{FF2B5EF4-FFF2-40B4-BE49-F238E27FC236}">
                <a16:creationId xmlns:a16="http://schemas.microsoft.com/office/drawing/2014/main" id="{CEABE90C-3B56-2ACA-3ACB-15D63EAB7645}"/>
              </a:ext>
            </a:extLst>
          </p:cNvPr>
          <p:cNvSpPr/>
          <p:nvPr/>
        </p:nvSpPr>
        <p:spPr>
          <a:xfrm rot="16200000">
            <a:off x="-2381741" y="4631111"/>
            <a:ext cx="5333278" cy="461665"/>
          </a:xfrm>
          <a:prstGeom prst="rect">
            <a:avLst/>
          </a:prstGeom>
        </p:spPr>
        <p:txBody>
          <a:bodyPr wrap="square">
            <a:spAutoFit/>
          </a:bodyPr>
          <a:lstStyle/>
          <a:p>
            <a:r>
              <a:rPr lang="de-DE" sz="2400" cap="all" spc="400" dirty="0">
                <a:solidFill>
                  <a:schemeClr val="bg1"/>
                </a:solidFill>
                <a:latin typeface="Bahnschrift SemiBold SemiConden" panose="020B0502040204020203" pitchFamily="34" charset="0"/>
              </a:rPr>
              <a:t>stimmimpuls.com</a:t>
            </a:r>
          </a:p>
        </p:txBody>
      </p:sp>
      <p:sp>
        <p:nvSpPr>
          <p:cNvPr id="17" name="Textfeld 16"/>
          <p:cNvSpPr txBox="1"/>
          <p:nvPr/>
        </p:nvSpPr>
        <p:spPr>
          <a:xfrm rot="16200000">
            <a:off x="-1025857" y="1453325"/>
            <a:ext cx="2775821" cy="293478"/>
          </a:xfrm>
          <a:prstGeom prst="rect">
            <a:avLst/>
          </a:prstGeom>
          <a:noFill/>
        </p:spPr>
        <p:txBody>
          <a:bodyPr wrap="square" rtlCol="0">
            <a:spAutoFit/>
          </a:bodyPr>
          <a:lstStyle>
            <a:defPPr>
              <a:defRPr lang="de-DE"/>
            </a:defPPr>
            <a:lvl1pPr algn="r">
              <a:lnSpc>
                <a:spcPts val="1300"/>
              </a:lnSpc>
              <a:defRPr sz="2000" cap="small" spc="160">
                <a:solidFill>
                  <a:schemeClr val="bg1"/>
                </a:solidFill>
                <a:latin typeface="+mj-lt"/>
              </a:defRPr>
            </a:lvl1pPr>
          </a:lstStyle>
          <a:p>
            <a:r>
              <a:rPr lang="de-DE" sz="2400" b="1" dirty="0">
                <a:latin typeface="Bahnschrift SemiBold SemiConden" panose="020B0502040204020203" pitchFamily="34" charset="0"/>
              </a:rPr>
              <a:t>18.-20. Juni 2027</a:t>
            </a:r>
          </a:p>
        </p:txBody>
      </p:sp>
    </p:spTree>
    <p:extLst>
      <p:ext uri="{BB962C8B-B14F-4D97-AF65-F5344CB8AC3E}">
        <p14:creationId xmlns:p14="http://schemas.microsoft.com/office/powerpoint/2010/main" val="646404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rot="16200000">
            <a:off x="-3627078" y="3627078"/>
            <a:ext cx="7704139" cy="449983"/>
          </a:xfrm>
          <a:prstGeom prst="rect">
            <a:avLst/>
          </a:prstGeom>
          <a:solidFill>
            <a:srgbClr val="E47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FF00"/>
              </a:solidFill>
            </a:endParaRPr>
          </a:p>
        </p:txBody>
      </p:sp>
      <p:sp>
        <p:nvSpPr>
          <p:cNvPr id="11" name="Rechteck 10"/>
          <p:cNvSpPr/>
          <p:nvPr/>
        </p:nvSpPr>
        <p:spPr>
          <a:xfrm rot="16200000">
            <a:off x="-2363289" y="2970821"/>
            <a:ext cx="5333278" cy="461665"/>
          </a:xfrm>
          <a:prstGeom prst="rect">
            <a:avLst/>
          </a:prstGeom>
        </p:spPr>
        <p:txBody>
          <a:bodyPr wrap="square">
            <a:spAutoFit/>
          </a:bodyPr>
          <a:lstStyle/>
          <a:p>
            <a:pPr algn="r"/>
            <a:r>
              <a:rPr lang="de-DE" sz="2400" cap="all" spc="400" dirty="0">
                <a:solidFill>
                  <a:schemeClr val="bg1"/>
                </a:solidFill>
                <a:latin typeface="Bahnschrift SemiBold SemiConden" panose="020B0502040204020203" pitchFamily="34" charset="0"/>
              </a:rPr>
              <a:t>stimmimpuls.com</a:t>
            </a:r>
          </a:p>
        </p:txBody>
      </p:sp>
      <p:sp>
        <p:nvSpPr>
          <p:cNvPr id="21" name="Rechteck 20"/>
          <p:cNvSpPr/>
          <p:nvPr/>
        </p:nvSpPr>
        <p:spPr>
          <a:xfrm>
            <a:off x="533550" y="188791"/>
            <a:ext cx="3458724" cy="430887"/>
          </a:xfrm>
          <a:prstGeom prst="rect">
            <a:avLst/>
          </a:prstGeom>
        </p:spPr>
        <p:txBody>
          <a:bodyPr wrap="square">
            <a:spAutoFit/>
          </a:bodyPr>
          <a:lstStyle/>
          <a:p>
            <a:r>
              <a:rPr lang="de-DE" sz="2200" b="1" cap="small" spc="170" dirty="0">
                <a:solidFill>
                  <a:srgbClr val="E4715E"/>
                </a:solidFill>
                <a:latin typeface="Bahnschrift SemiBold SemiConden" panose="020B0502040204020203" pitchFamily="34" charset="0"/>
              </a:rPr>
              <a:t>Klangzauber Georgien 2</a:t>
            </a:r>
          </a:p>
        </p:txBody>
      </p:sp>
      <p:sp>
        <p:nvSpPr>
          <p:cNvPr id="3" name="Textfeld 2"/>
          <p:cNvSpPr txBox="1"/>
          <p:nvPr/>
        </p:nvSpPr>
        <p:spPr>
          <a:xfrm>
            <a:off x="529511" y="637754"/>
            <a:ext cx="3308917" cy="6247864"/>
          </a:xfrm>
          <a:prstGeom prst="rect">
            <a:avLst/>
          </a:prstGeom>
          <a:noFill/>
        </p:spPr>
        <p:txBody>
          <a:bodyPr wrap="square" rtlCol="0">
            <a:spAutoFit/>
          </a:bodyPr>
          <a:lstStyle/>
          <a:p>
            <a:pPr>
              <a:lnSpc>
                <a:spcPts val="1200"/>
              </a:lnSpc>
              <a:spcBef>
                <a:spcPts val="400"/>
              </a:spcBef>
            </a:pPr>
            <a:r>
              <a:rPr lang="de-DE" sz="1100" dirty="0">
                <a:latin typeface="Calibri" panose="020F0502020204030204" pitchFamily="34" charset="0"/>
                <a:ea typeface="Calibri" panose="020F0502020204030204" pitchFamily="34" charset="0"/>
                <a:cs typeface="Calibri" panose="020F0502020204030204" pitchFamily="34" charset="0"/>
              </a:rPr>
              <a:t>Sie singen bereits georgische Lieder und sehnen sich wieder nach Tamar </a:t>
            </a:r>
            <a:r>
              <a:rPr lang="de-DE" sz="1100" dirty="0" err="1">
                <a:latin typeface="Calibri" panose="020F0502020204030204" pitchFamily="34" charset="0"/>
                <a:ea typeface="Calibri" panose="020F0502020204030204" pitchFamily="34" charset="0"/>
                <a:cs typeface="Calibri" panose="020F0502020204030204" pitchFamily="34" charset="0"/>
              </a:rPr>
              <a:t>Buadzes</a:t>
            </a:r>
            <a:r>
              <a:rPr lang="de-DE" sz="1100" dirty="0">
                <a:latin typeface="Calibri" panose="020F0502020204030204" pitchFamily="34" charset="0"/>
                <a:ea typeface="Calibri" panose="020F0502020204030204" pitchFamily="34" charset="0"/>
                <a:cs typeface="Calibri" panose="020F0502020204030204" pitchFamily="34" charset="0"/>
              </a:rPr>
              <a:t> Inspirationen? Oder haben Sie von diesen Gesängen gehört und möchten sie jetzt endlich selbst entdecken? </a:t>
            </a:r>
          </a:p>
          <a:p>
            <a:pPr>
              <a:lnSpc>
                <a:spcPts val="1200"/>
              </a:lnSpc>
              <a:spcBef>
                <a:spcPts val="400"/>
              </a:spcBef>
            </a:pPr>
            <a:r>
              <a:rPr lang="de-DE" sz="1100" dirty="0">
                <a:latin typeface="Calibri" panose="020F0502020204030204" pitchFamily="34" charset="0"/>
                <a:ea typeface="Calibri" panose="020F0502020204030204" pitchFamily="34" charset="0"/>
                <a:cs typeface="Calibri" panose="020F0502020204030204" pitchFamily="34" charset="0"/>
              </a:rPr>
              <a:t>Dieser 3-stimmige Gesang ist ein Phänomen und darum zum immateriellen Weltkulturerbe gekürt. Offenbar schon vor der Christianisierung Georgiens im 4. Jahrhundert drang er über die Landesgrenzen hinaus zu verwunderten Ohren. Meist nur in kleinen Männer- oder Frauenensembles oder familienintern gesungen, erschafft er herzergreifende Harmonien und lässt eine Magie jenseits der Worte entstehen. </a:t>
            </a:r>
          </a:p>
          <a:p>
            <a:pPr>
              <a:lnSpc>
                <a:spcPts val="1200"/>
              </a:lnSpc>
              <a:spcBef>
                <a:spcPts val="400"/>
              </a:spcBef>
            </a:pPr>
            <a:r>
              <a:rPr lang="de-DE" sz="1100" dirty="0">
                <a:latin typeface="Calibri" panose="020F0502020204030204" pitchFamily="34" charset="0"/>
                <a:ea typeface="Calibri" panose="020F0502020204030204" pitchFamily="34" charset="0"/>
                <a:cs typeface="Calibri" panose="020F0502020204030204" pitchFamily="34" charset="0"/>
              </a:rPr>
              <a:t>Zwischen Hohem Kaukasus und Schwarzem Meer bietet das kleine Georgien eine große Vielfalt an Klimazonen, Volksgruppen, Sprachen, Landschaften, Lebenswirklichkeiten – und unterschiedlichen Gesängen! Singen ist mindestens so wichtig wie Sprechen und verbindendes, lebendiges Kulturgut. </a:t>
            </a:r>
          </a:p>
          <a:p>
            <a:pPr>
              <a:lnSpc>
                <a:spcPts val="1200"/>
              </a:lnSpc>
              <a:spcBef>
                <a:spcPts val="400"/>
              </a:spcBef>
            </a:pPr>
            <a:r>
              <a:rPr lang="de-DE" sz="1100" b="1" cap="all" dirty="0">
                <a:latin typeface="Calibri" panose="020F0502020204030204" pitchFamily="34" charset="0"/>
                <a:ea typeface="Calibri" panose="020F0502020204030204" pitchFamily="34" charset="0"/>
                <a:cs typeface="Calibri" panose="020F0502020204030204" pitchFamily="34" charset="0"/>
              </a:rPr>
              <a:t>Tamar Buadze</a:t>
            </a:r>
            <a:r>
              <a:rPr lang="de-DE" sz="1100" dirty="0">
                <a:latin typeface="Calibri" panose="020F0502020204030204" pitchFamily="34" charset="0"/>
                <a:ea typeface="Calibri" panose="020F0502020204030204" pitchFamily="34" charset="0"/>
                <a:cs typeface="Calibri" panose="020F0502020204030204" pitchFamily="34" charset="0"/>
              </a:rPr>
              <a:t>, international renommierte georgische Dozentin &amp; Chorleiterin, widmet sich </a:t>
            </a:r>
            <a:br>
              <a:rPr lang="de-DE" sz="1100" dirty="0">
                <a:latin typeface="Calibri" panose="020F0502020204030204" pitchFamily="34" charset="0"/>
                <a:ea typeface="Calibri" panose="020F0502020204030204" pitchFamily="34" charset="0"/>
                <a:cs typeface="Calibri" panose="020F0502020204030204" pitchFamily="34" charset="0"/>
              </a:rPr>
            </a:br>
            <a:r>
              <a:rPr lang="de-DE" sz="1100" dirty="0">
                <a:latin typeface="Calibri" panose="020F0502020204030204" pitchFamily="34" charset="0"/>
                <a:ea typeface="Calibri" panose="020F0502020204030204" pitchFamily="34" charset="0"/>
                <a:cs typeface="Calibri" panose="020F0502020204030204" pitchFamily="34" charset="0"/>
              </a:rPr>
              <a:t>3 Tage intensiv Stimme, Klang und Ausdruck – unterstützt von einem ihrer Söhne. Gut aufeinander </a:t>
            </a:r>
            <a:br>
              <a:rPr lang="de-DE" sz="1100" dirty="0">
                <a:latin typeface="Calibri" panose="020F0502020204030204" pitchFamily="34" charset="0"/>
                <a:ea typeface="Calibri" panose="020F0502020204030204" pitchFamily="34" charset="0"/>
                <a:cs typeface="Calibri" panose="020F0502020204030204" pitchFamily="34" charset="0"/>
              </a:rPr>
            </a:br>
            <a:r>
              <a:rPr lang="de-DE" sz="1100" dirty="0">
                <a:latin typeface="Calibri" panose="020F0502020204030204" pitchFamily="34" charset="0"/>
                <a:ea typeface="Calibri" panose="020F0502020204030204" pitchFamily="34" charset="0"/>
                <a:cs typeface="Calibri" panose="020F0502020204030204" pitchFamily="34" charset="0"/>
              </a:rPr>
              <a:t>zu hören, die Lieder zu spüren und ihnen stimmlich Herz und Körper zu geben, ist ihr ein Anliegen. </a:t>
            </a:r>
          </a:p>
          <a:p>
            <a:pPr>
              <a:lnSpc>
                <a:spcPts val="1200"/>
              </a:lnSpc>
              <a:spcBef>
                <a:spcPts val="400"/>
              </a:spcBef>
            </a:pPr>
            <a:r>
              <a:rPr lang="de-DE" sz="1100" b="1" cap="all" dirty="0">
                <a:latin typeface="Calibri" panose="020F0502020204030204" pitchFamily="34" charset="0"/>
                <a:ea typeface="Calibri" panose="020F0502020204030204" pitchFamily="34" charset="0"/>
                <a:cs typeface="Calibri" panose="020F0502020204030204" pitchFamily="34" charset="0"/>
              </a:rPr>
              <a:t>wer kann mitsingen?</a:t>
            </a:r>
            <a:br>
              <a:rPr lang="de-DE" sz="1100" b="1" cap="all" dirty="0">
                <a:latin typeface="Calibri" panose="020F0502020204030204" pitchFamily="34" charset="0"/>
                <a:ea typeface="Calibri" panose="020F0502020204030204" pitchFamily="34" charset="0"/>
                <a:cs typeface="Calibri" panose="020F0502020204030204" pitchFamily="34" charset="0"/>
              </a:rPr>
            </a:br>
            <a:r>
              <a:rPr lang="de-DE" sz="1100" dirty="0">
                <a:latin typeface="Calibri" panose="020F0502020204030204" pitchFamily="34" charset="0"/>
                <a:ea typeface="Calibri" panose="020F0502020204030204" pitchFamily="34" charset="0"/>
                <a:cs typeface="Calibri" panose="020F0502020204030204" pitchFamily="34" charset="0"/>
              </a:rPr>
              <a:t>Erfahrungen im mehrstimmigen Singen sind willkommen, Notenkenntnisse nicht zwingend notwendig. </a:t>
            </a:r>
            <a:br>
              <a:rPr lang="de-DE" sz="1100" dirty="0">
                <a:latin typeface="Calibri" panose="020F0502020204030204" pitchFamily="34" charset="0"/>
                <a:ea typeface="Calibri" panose="020F0502020204030204" pitchFamily="34" charset="0"/>
                <a:cs typeface="Calibri" panose="020F0502020204030204" pitchFamily="34" charset="0"/>
              </a:rPr>
            </a:br>
            <a:r>
              <a:rPr lang="de-DE" sz="1100" b="1" dirty="0">
                <a:latin typeface="Calibri" panose="020F0502020204030204" pitchFamily="34" charset="0"/>
                <a:ea typeface="Calibri" panose="020F0502020204030204" pitchFamily="34" charset="0"/>
                <a:cs typeface="Calibri" panose="020F0502020204030204" pitchFamily="34" charset="0"/>
              </a:rPr>
              <a:t>Kurssprache ist Deutsch.</a:t>
            </a:r>
          </a:p>
          <a:p>
            <a:pPr>
              <a:lnSpc>
                <a:spcPts val="1200"/>
              </a:lnSpc>
              <a:spcBef>
                <a:spcPts val="400"/>
              </a:spcBef>
            </a:pPr>
            <a:r>
              <a:rPr lang="de-DE" sz="1100" b="1" cap="all" dirty="0">
                <a:latin typeface="Calibri" panose="020F0502020204030204" pitchFamily="34" charset="0"/>
                <a:ea typeface="Calibri" panose="020F0502020204030204" pitchFamily="34" charset="0"/>
                <a:cs typeface="Calibri" panose="020F0502020204030204" pitchFamily="34" charset="0"/>
              </a:rPr>
              <a:t>ZEITEN: </a:t>
            </a:r>
            <a:br>
              <a:rPr lang="de-DE" sz="1100" b="1" cap="all" dirty="0">
                <a:latin typeface="Calibri" panose="020F0502020204030204" pitchFamily="34" charset="0"/>
                <a:ea typeface="Calibri" panose="020F0502020204030204" pitchFamily="34" charset="0"/>
                <a:cs typeface="Calibri" panose="020F0502020204030204" pitchFamily="34" charset="0"/>
              </a:rPr>
            </a:br>
            <a:r>
              <a:rPr lang="de-DE" sz="1100" b="1" cap="all" dirty="0">
                <a:latin typeface="Calibri" panose="020F0502020204030204" pitchFamily="34" charset="0"/>
                <a:ea typeface="Calibri" panose="020F0502020204030204" pitchFamily="34" charset="0"/>
                <a:cs typeface="Calibri" panose="020F0502020204030204" pitchFamily="34" charset="0"/>
              </a:rPr>
              <a:t>18. – 20. Juni 2027</a:t>
            </a:r>
            <a:br>
              <a:rPr lang="de-DE" sz="1100" b="1" cap="all" dirty="0">
                <a:latin typeface="Calibri" panose="020F0502020204030204" pitchFamily="34" charset="0"/>
                <a:ea typeface="Calibri" panose="020F0502020204030204" pitchFamily="34" charset="0"/>
                <a:cs typeface="Calibri" panose="020F0502020204030204" pitchFamily="34" charset="0"/>
              </a:rPr>
            </a:br>
            <a:r>
              <a:rPr lang="de-DE" sz="1100" dirty="0">
                <a:latin typeface="Calibri" panose="020F0502020204030204" pitchFamily="34" charset="0"/>
                <a:ea typeface="Calibri" panose="020F0502020204030204" pitchFamily="34" charset="0"/>
                <a:cs typeface="Calibri" panose="020F0502020204030204" pitchFamily="34" charset="0"/>
              </a:rPr>
              <a:t>Anreise Freitag bis 17:30h vor dem Abendessen, </a:t>
            </a:r>
            <a:br>
              <a:rPr lang="de-DE" sz="1100" dirty="0">
                <a:latin typeface="Calibri" panose="020F0502020204030204" pitchFamily="34" charset="0"/>
                <a:ea typeface="Calibri" panose="020F0502020204030204" pitchFamily="34" charset="0"/>
                <a:cs typeface="Calibri" panose="020F0502020204030204" pitchFamily="34" charset="0"/>
              </a:rPr>
            </a:br>
            <a:r>
              <a:rPr lang="de-DE" sz="1100" dirty="0">
                <a:latin typeface="Calibri" panose="020F0502020204030204" pitchFamily="34" charset="0"/>
                <a:ea typeface="Calibri" panose="020F0502020204030204" pitchFamily="34" charset="0"/>
                <a:cs typeface="Calibri" panose="020F0502020204030204" pitchFamily="34" charset="0"/>
              </a:rPr>
              <a:t>Abreise Sonntag nach dem Mittagessen 13:30h</a:t>
            </a:r>
          </a:p>
          <a:p>
            <a:pPr>
              <a:lnSpc>
                <a:spcPts val="1200"/>
              </a:lnSpc>
              <a:spcBef>
                <a:spcPts val="400"/>
              </a:spcBef>
            </a:pPr>
            <a:r>
              <a:rPr lang="de-DE" sz="1100" b="1" cap="all" dirty="0">
                <a:latin typeface="Calibri" panose="020F0502020204030204" pitchFamily="34" charset="0"/>
                <a:ea typeface="Calibri" panose="020F0502020204030204" pitchFamily="34" charset="0"/>
                <a:cs typeface="Calibri" panose="020F0502020204030204" pitchFamily="34" charset="0"/>
              </a:rPr>
              <a:t>Kursgebühr inkl. Übernachtung &amp; Vollpension: </a:t>
            </a:r>
            <a:r>
              <a:rPr lang="de-DE" b="1" dirty="0">
                <a:latin typeface="+mj-lt"/>
              </a:rPr>
              <a:t>€ 530 (DZ), € 560 (EZ)</a:t>
            </a:r>
            <a:r>
              <a:rPr lang="de-DE" dirty="0">
                <a:latin typeface="+mj-lt"/>
              </a:rPr>
              <a:t> </a:t>
            </a:r>
            <a:br>
              <a:rPr lang="de-DE" sz="1100" dirty="0">
                <a:latin typeface="Calibri" panose="020F0502020204030204" pitchFamily="34" charset="0"/>
                <a:ea typeface="Calibri" panose="020F0502020204030204" pitchFamily="34" charset="0"/>
                <a:cs typeface="Calibri" panose="020F0502020204030204" pitchFamily="34" charset="0"/>
              </a:rPr>
            </a:br>
            <a:r>
              <a:rPr lang="de-DE" sz="1100" dirty="0">
                <a:latin typeface="Calibri" panose="020F0502020204030204" pitchFamily="34" charset="0"/>
                <a:ea typeface="Calibri" panose="020F0502020204030204" pitchFamily="34" charset="0"/>
                <a:cs typeface="Calibri" panose="020F0502020204030204" pitchFamily="34" charset="0"/>
              </a:rPr>
              <a:t>Für Jugendliche, Studis oder Azubis im DZ </a:t>
            </a:r>
            <a:br>
              <a:rPr lang="de-DE" sz="1100" dirty="0">
                <a:latin typeface="Calibri" panose="020F0502020204030204" pitchFamily="34" charset="0"/>
                <a:ea typeface="Calibri" panose="020F0502020204030204" pitchFamily="34" charset="0"/>
                <a:cs typeface="Calibri" panose="020F0502020204030204" pitchFamily="34" charset="0"/>
              </a:rPr>
            </a:br>
            <a:r>
              <a:rPr lang="de-DE" sz="1100" dirty="0">
                <a:latin typeface="Calibri" panose="020F0502020204030204" pitchFamily="34" charset="0"/>
                <a:ea typeface="Calibri" panose="020F0502020204030204" pitchFamily="34" charset="0"/>
                <a:cs typeface="Calibri" panose="020F0502020204030204" pitchFamily="34" charset="0"/>
              </a:rPr>
              <a:t>wird der DZ-Preis um 30% reduziert!</a:t>
            </a:r>
          </a:p>
        </p:txBody>
      </p:sp>
      <p:pic>
        <p:nvPicPr>
          <p:cNvPr id="13" name="Picture 3" descr="C:\Users\Fraua\Documents\Agentur StimmImpuls\Bildungshaus St. Ulrich\Logos Bildungshaus St. Ulrich_2013\Logo Bildungshaus Standard.jpg"/>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sharpenSoften amount="25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5930" b="-5929"/>
          <a:stretch/>
        </p:blipFill>
        <p:spPr bwMode="auto">
          <a:xfrm>
            <a:off x="915144" y="6849579"/>
            <a:ext cx="2548497" cy="807394"/>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3FDA6A44-2AE6-503D-B524-86522F18E868}"/>
              </a:ext>
            </a:extLst>
          </p:cNvPr>
          <p:cNvSpPr/>
          <p:nvPr/>
        </p:nvSpPr>
        <p:spPr>
          <a:xfrm>
            <a:off x="530996" y="6682525"/>
            <a:ext cx="2917936" cy="271869"/>
          </a:xfrm>
          <a:prstGeom prst="rect">
            <a:avLst/>
          </a:prstGeom>
        </p:spPr>
        <p:txBody>
          <a:bodyPr wrap="square">
            <a:spAutoFit/>
          </a:bodyPr>
          <a:lstStyle/>
          <a:p>
            <a:pPr>
              <a:lnSpc>
                <a:spcPts val="1400"/>
              </a:lnSpc>
            </a:pPr>
            <a:r>
              <a:rPr lang="de-DE" sz="1400" b="1" cap="small" spc="250" dirty="0">
                <a:solidFill>
                  <a:srgbClr val="E4715E"/>
                </a:solidFill>
              </a:rPr>
              <a:t>Partner in </a:t>
            </a:r>
            <a:r>
              <a:rPr lang="de-DE" sz="1400" b="1" cap="small" spc="250" dirty="0" err="1">
                <a:solidFill>
                  <a:srgbClr val="E4715E"/>
                </a:solidFill>
              </a:rPr>
              <a:t>music</a:t>
            </a:r>
            <a:r>
              <a:rPr lang="de-DE" sz="1400" b="1" cap="small" spc="250" dirty="0">
                <a:solidFill>
                  <a:srgbClr val="E4715E"/>
                </a:solidFill>
              </a:rPr>
              <a:t>:</a:t>
            </a:r>
            <a:endParaRPr lang="de-DE" sz="1400" cap="small" spc="250" dirty="0">
              <a:solidFill>
                <a:srgbClr val="E4715E"/>
              </a:solidFill>
            </a:endParaRPr>
          </a:p>
        </p:txBody>
      </p:sp>
    </p:spTree>
    <p:extLst>
      <p:ext uri="{BB962C8B-B14F-4D97-AF65-F5344CB8AC3E}">
        <p14:creationId xmlns:p14="http://schemas.microsoft.com/office/powerpoint/2010/main" val="371578823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318</Words>
  <Application>Microsoft Office PowerPoint</Application>
  <PresentationFormat>Benutzerdefiniert</PresentationFormat>
  <Paragraphs>21</Paragraphs>
  <Slides>2</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vt:i4>
      </vt:variant>
    </vt:vector>
  </HeadingPairs>
  <TitlesOfParts>
    <vt:vector size="8" baseType="lpstr">
      <vt:lpstr>Aptos</vt:lpstr>
      <vt:lpstr>Arial</vt:lpstr>
      <vt:lpstr>Bahnschrift SemiBold Condensed</vt:lpstr>
      <vt:lpstr>Bahnschrift SemiBold SemiConden</vt:lpstr>
      <vt:lpstr>Calibri</vt:lpstr>
      <vt:lpstr>Larissa</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Fraua Kruse-Zaiss</dc:creator>
  <cp:lastModifiedBy>Fraua Deddina Kruse-Zaiss</cp:lastModifiedBy>
  <cp:revision>212</cp:revision>
  <cp:lastPrinted>2024-06-20T10:21:03Z</cp:lastPrinted>
  <dcterms:created xsi:type="dcterms:W3CDTF">2014-02-04T13:40:30Z</dcterms:created>
  <dcterms:modified xsi:type="dcterms:W3CDTF">2026-07-05T11:36:36Z</dcterms:modified>
</cp:coreProperties>
</file>